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33" autoAdjust="0"/>
    <p:restoredTop sz="94681"/>
  </p:normalViewPr>
  <p:slideViewPr>
    <p:cSldViewPr snapToGrid="0">
      <p:cViewPr varScale="1">
        <p:scale>
          <a:sx n="91" d="100"/>
          <a:sy n="91" d="100"/>
        </p:scale>
        <p:origin x="14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3E8B6-410B-C661-752D-7B19B7DE7D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A6B664-2F60-E66E-3324-D38924CE9B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4305CD-0729-1A66-538C-EE27A7A00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D11AF-56D1-7018-1C46-16F30870F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7559CF-F6E0-1F52-7D08-18BAB92A2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494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97E17-5D8B-628B-DBCE-B2451DD71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92E84-1590-1DA9-4A3E-818D4D7BB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37F66-426C-E350-E074-E4B037986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2A3F5-0A2D-D75B-272B-EA4ADF5CA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07F03C-E74D-BC4E-E959-13DCDBC99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711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23FB8-1621-FDB4-8FB7-A42AE19D1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7FD5BE-E9D9-7C5C-10A5-6280590BC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22D3E0-6936-C6CA-EFFF-B3DD2199A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B0E797-EA2A-7F45-8D2C-55865EA05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400DD-9F27-EF93-BF81-5F09A3484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55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3AE44-CE88-DAEE-62C0-4B1956E73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A663FC-3E83-3A96-2765-ECE352F761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E78676-5BE6-7198-CD17-114CDF3FB4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475F62-E989-D816-3830-A9DE42646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D4AD77-F2F0-91B5-CC7D-709A26001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A047B1-23A9-1A6F-D01F-53B64BFF7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88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10568-38AE-1C5A-6F9D-85AA3C62F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33102-F031-0FA4-14B5-EBDFFBE32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B68608-142E-3E95-CA71-92B3642AD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48F53A-0647-04DA-86BF-C75E8791E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A50E03-000F-2E79-94BA-AE03527E06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A058D9-7246-BAAF-670C-39BA951AD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EBD9F5-251E-B719-5CE3-945BEEADC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B823FA-DF97-8E11-9556-2857B1BAC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904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E6EA8-8311-C864-2B03-CD140B99B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2E4D82-B51B-B078-6611-FDA412340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D27DFE-80F8-7BA6-1F54-54B9C5FF8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5234FA-FE98-F730-8FF7-F9040CDFB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10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CDAF23-21DE-049B-1277-7A0D50360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0712C6-32DB-C012-ADF5-904F18A6C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E475C-882B-35F7-27DC-FD74A72D6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48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8E0EB-3EED-9793-D882-7A678EE87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2B7AD7-0A75-0DF8-AFED-681150A3F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C366A-BFD0-2557-F8C0-EF1040E93A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E763A2-B021-973C-4018-B5E8FB14A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DD87F-BDD8-641F-1950-85C31DD11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D88FB3-12BA-93EC-F919-706D065AA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928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3A627-6B32-9ADC-4E40-39B6ED6DC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75465D-DACE-43E1-54BA-431AD228CF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527EA-8DB1-33EB-0FC8-CDB79CBBB4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542FEF-E8A4-7514-18D8-0E1675ED3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E0722B-8B16-3BE2-C2CD-A001ACBC3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CDD298-4B31-EDFD-080F-8993F1B66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37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1C083-78CA-C8CA-BBCB-C4AE3C2D1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1490CC-B405-1D55-35C8-14FC24FA62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5410C0-A0C5-E31E-4F98-8BAABEECC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EFC19-1C19-1EB4-0232-A49D516C8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261F7-7722-BB64-8477-5C2C77E85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640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ED2CA8-5E62-6435-216B-CBE257C271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F84017-D486-D35B-280C-DB79855497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7A727C-A4DE-48FF-BA32-7AE4E8496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49E92-30E0-BF65-6E59-973D3062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957835-CC97-C52A-7668-709DFE748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703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0FAAA5-BAA1-55F7-BAC6-2193A4A1C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9AF1E9-7653-0AD4-F52C-0E3823BF8D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E1AE91-F333-943A-F94C-EF15FC2D15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93B3B-4F46-B2CF-E7A2-C3A77C9410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12996A-9E22-42B5-9A99-9EFD2E44FD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846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619AC47-B97C-8BDC-4B47-6ABD49FD6D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655" y="97508"/>
            <a:ext cx="1726505" cy="3474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DAB0567-D241-9FBD-AD08-F16246E3AB17}"/>
              </a:ext>
            </a:extLst>
          </p:cNvPr>
          <p:cNvSpPr txBox="1"/>
          <p:nvPr/>
        </p:nvSpPr>
        <p:spPr>
          <a:xfrm>
            <a:off x="1572768" y="2007927"/>
            <a:ext cx="95841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 ROYAL </a:t>
            </a:r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CONSUMERS</a:t>
            </a:r>
            <a:endParaRPr lang="en-US" sz="6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1C0701-E65F-D0E9-E2B9-72665BEA7F86}"/>
              </a:ext>
            </a:extLst>
          </p:cNvPr>
          <p:cNvSpPr txBox="1"/>
          <p:nvPr/>
        </p:nvSpPr>
        <p:spPr>
          <a:xfrm>
            <a:off x="7066688" y="3157303"/>
            <a:ext cx="40902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6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300PV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i-IN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094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75CE188-7329-C928-AFBD-D1A39BBDA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655" y="97508"/>
            <a:ext cx="1726505" cy="347472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EAFA5599-3DDB-6A00-F823-C84DAB67F1F4}"/>
              </a:ext>
            </a:extLst>
          </p:cNvPr>
          <p:cNvGrpSpPr/>
          <p:nvPr/>
        </p:nvGrpSpPr>
        <p:grpSpPr>
          <a:xfrm>
            <a:off x="820954" y="1075668"/>
            <a:ext cx="11293105" cy="3025354"/>
            <a:chOff x="727056" y="131771"/>
            <a:chExt cx="11293105" cy="302535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6E83287-DBBA-A67E-EA88-ECF553EC4C71}"/>
                </a:ext>
              </a:extLst>
            </p:cNvPr>
            <p:cNvSpPr txBox="1"/>
            <p:nvPr/>
          </p:nvSpPr>
          <p:spPr>
            <a:xfrm>
              <a:off x="754488" y="131771"/>
              <a:ext cx="913686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4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HOW TO CREATE CONSUMERS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C36DA80-BF5C-87E8-22F6-34C640298CCA}"/>
                </a:ext>
              </a:extLst>
            </p:cNvPr>
            <p:cNvGrpSpPr/>
            <p:nvPr/>
          </p:nvGrpSpPr>
          <p:grpSpPr>
            <a:xfrm>
              <a:off x="727056" y="848801"/>
              <a:ext cx="11293105" cy="2308324"/>
              <a:chOff x="727056" y="779993"/>
              <a:chExt cx="11293105" cy="2308324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4457D6B-A676-3CB4-12CC-0536519963FC}"/>
                  </a:ext>
                </a:extLst>
              </p:cNvPr>
              <p:cNvSpPr txBox="1"/>
              <p:nvPr/>
            </p:nvSpPr>
            <p:spPr>
              <a:xfrm>
                <a:off x="727056" y="779993"/>
                <a:ext cx="3705326" cy="23083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571500" indent="-571500">
                  <a:buFont typeface="Arial" panose="020B0604020202020204" pitchFamily="34" charset="0"/>
                  <a:buChar char="•"/>
                </a:pPr>
                <a:r>
                  <a:rPr lang="en-IN" sz="36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FAMILY</a:t>
                </a: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r>
                  <a:rPr lang="en-IN" sz="36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RELATIVES</a:t>
                </a: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r>
                  <a:rPr lang="en-IN" sz="36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FRIENDS</a:t>
                </a: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r>
                  <a:rPr lang="en-IN" sz="36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SOCIETY</a:t>
                </a:r>
                <a:endParaRPr lang="hi-IN" sz="3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4E1EFF7-9D71-DAD8-8CF8-F6C3F7632792}"/>
                  </a:ext>
                </a:extLst>
              </p:cNvPr>
              <p:cNvSpPr txBox="1"/>
              <p:nvPr/>
            </p:nvSpPr>
            <p:spPr>
              <a:xfrm>
                <a:off x="7321886" y="1279564"/>
                <a:ext cx="4698275" cy="14465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44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EVERYONE IS A CONSUMER</a:t>
                </a:r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45990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96AF860-6431-C9DD-DA63-42D0AB0211E2}"/>
              </a:ext>
            </a:extLst>
          </p:cNvPr>
          <p:cNvSpPr txBox="1"/>
          <p:nvPr/>
        </p:nvSpPr>
        <p:spPr>
          <a:xfrm>
            <a:off x="-92502" y="4347863"/>
            <a:ext cx="1145972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Same Day Delivery</a:t>
            </a:r>
          </a:p>
          <a:p>
            <a:pPr algn="ctr"/>
            <a:endParaRPr lang="hi-IN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75CE188-7329-C928-AFBD-D1A39BBDA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655" y="97508"/>
            <a:ext cx="1726505" cy="347472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EAFA5599-3DDB-6A00-F823-C84DAB67F1F4}"/>
              </a:ext>
            </a:extLst>
          </p:cNvPr>
          <p:cNvGrpSpPr/>
          <p:nvPr/>
        </p:nvGrpSpPr>
        <p:grpSpPr>
          <a:xfrm>
            <a:off x="466540" y="1110938"/>
            <a:ext cx="11647518" cy="2980940"/>
            <a:chOff x="372642" y="167041"/>
            <a:chExt cx="11647518" cy="298094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6E83287-DBBA-A67E-EA88-ECF553EC4C71}"/>
                </a:ext>
              </a:extLst>
            </p:cNvPr>
            <p:cNvSpPr txBox="1"/>
            <p:nvPr/>
          </p:nvSpPr>
          <p:spPr>
            <a:xfrm>
              <a:off x="754488" y="167041"/>
              <a:ext cx="7445221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4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WE HAVE 350 + PRODUCTS 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C36DA80-BF5C-87E8-22F6-34C640298CCA}"/>
                </a:ext>
              </a:extLst>
            </p:cNvPr>
            <p:cNvGrpSpPr/>
            <p:nvPr/>
          </p:nvGrpSpPr>
          <p:grpSpPr>
            <a:xfrm>
              <a:off x="372642" y="839657"/>
              <a:ext cx="11647518" cy="2308324"/>
              <a:chOff x="372642" y="770849"/>
              <a:chExt cx="11647518" cy="2308324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4457D6B-A676-3CB4-12CC-0536519963FC}"/>
                  </a:ext>
                </a:extLst>
              </p:cNvPr>
              <p:cNvSpPr txBox="1"/>
              <p:nvPr/>
            </p:nvSpPr>
            <p:spPr>
              <a:xfrm>
                <a:off x="372642" y="770849"/>
                <a:ext cx="9450677" cy="23083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571500" indent="-571500">
                  <a:buFont typeface="Arial" panose="020B0604020202020204" pitchFamily="34" charset="0"/>
                  <a:buChar char="•"/>
                </a:pPr>
                <a:r>
                  <a:rPr lang="en-IN" sz="36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Magic Corner at Home</a:t>
                </a: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r>
                  <a:rPr lang="en-IN" sz="36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15000 – 20000 Product Stock at Home</a:t>
                </a: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r>
                  <a:rPr lang="en-IN" sz="36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Customer Should trust like </a:t>
                </a:r>
                <a:r>
                  <a:rPr lang="en-IN" sz="3600" b="1" dirty="0" err="1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Zepto</a:t>
                </a:r>
                <a:r>
                  <a:rPr lang="en-IN" sz="36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&amp; </a:t>
                </a:r>
                <a:r>
                  <a:rPr lang="en-IN" sz="3600" b="1" dirty="0" err="1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Blinkit</a:t>
                </a:r>
                <a:endParaRPr lang="en-IN" sz="3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endParaRPr lang="hi-IN" sz="3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4E1EFF7-9D71-DAD8-8CF8-F6C3F7632792}"/>
                  </a:ext>
                </a:extLst>
              </p:cNvPr>
              <p:cNvSpPr txBox="1"/>
              <p:nvPr/>
            </p:nvSpPr>
            <p:spPr>
              <a:xfrm>
                <a:off x="7929941" y="1279564"/>
                <a:ext cx="4090219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i-IN" sz="44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85007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75CE188-7329-C928-AFBD-D1A39BBDA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655" y="97508"/>
            <a:ext cx="1726505" cy="3474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9ADA0ED-00FD-9314-B64E-E18401CA70D3}"/>
              </a:ext>
            </a:extLst>
          </p:cNvPr>
          <p:cNvSpPr txBox="1"/>
          <p:nvPr/>
        </p:nvSpPr>
        <p:spPr>
          <a:xfrm>
            <a:off x="977371" y="2374300"/>
            <a:ext cx="945067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 THE PRODUCT </a:t>
            </a:r>
          </a:p>
          <a:p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CALL WITHIN 2-3 DAYS</a:t>
            </a:r>
          </a:p>
          <a:p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MAKE BROADCAST OF CUSTOMERS</a:t>
            </a:r>
          </a:p>
          <a:p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461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75CE188-7329-C928-AFBD-D1A39BBDA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655" y="97508"/>
            <a:ext cx="1726505" cy="34747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CC8466B-E64E-BC4A-514C-50A78F3394F3}"/>
              </a:ext>
            </a:extLst>
          </p:cNvPr>
          <p:cNvGrpSpPr/>
          <p:nvPr/>
        </p:nvGrpSpPr>
        <p:grpSpPr>
          <a:xfrm>
            <a:off x="544482" y="271244"/>
            <a:ext cx="11647518" cy="1950772"/>
            <a:chOff x="372642" y="167041"/>
            <a:chExt cx="11647518" cy="195077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AA5A695-3502-F5D6-D0EC-1BC851064060}"/>
                </a:ext>
              </a:extLst>
            </p:cNvPr>
            <p:cNvSpPr txBox="1"/>
            <p:nvPr/>
          </p:nvSpPr>
          <p:spPr>
            <a:xfrm>
              <a:off x="754489" y="167041"/>
              <a:ext cx="425013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4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Reminder…..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5A93440-983F-C85F-A84B-530FC51CB3A5}"/>
                </a:ext>
              </a:extLst>
            </p:cNvPr>
            <p:cNvGrpSpPr/>
            <p:nvPr/>
          </p:nvGrpSpPr>
          <p:grpSpPr>
            <a:xfrm>
              <a:off x="372642" y="839657"/>
              <a:ext cx="11647518" cy="1278156"/>
              <a:chOff x="372642" y="770849"/>
              <a:chExt cx="11647518" cy="1278156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1F55C7B-7BBD-381F-B483-15F735300178}"/>
                  </a:ext>
                </a:extLst>
              </p:cNvPr>
              <p:cNvSpPr txBox="1"/>
              <p:nvPr/>
            </p:nvSpPr>
            <p:spPr>
              <a:xfrm>
                <a:off x="372642" y="770849"/>
                <a:ext cx="945067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endParaRPr lang="hi-IN" sz="3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C5B6204-6921-3EED-8261-1DE2FFA2542F}"/>
                  </a:ext>
                </a:extLst>
              </p:cNvPr>
              <p:cNvSpPr txBox="1"/>
              <p:nvPr/>
            </p:nvSpPr>
            <p:spPr>
              <a:xfrm>
                <a:off x="7929941" y="1279564"/>
                <a:ext cx="4090219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4888925-B0E5-F939-E951-1AAC11D4E110}"/>
              </a:ext>
            </a:extLst>
          </p:cNvPr>
          <p:cNvSpPr txBox="1"/>
          <p:nvPr/>
        </p:nvSpPr>
        <p:spPr>
          <a:xfrm>
            <a:off x="977371" y="2374300"/>
            <a:ext cx="945067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Jio</a:t>
            </a:r>
            <a:endParaRPr lang="en-US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Myntra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Blinkit</a:t>
            </a:r>
            <a:endParaRPr lang="en-US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96122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75CE188-7329-C928-AFBD-D1A39BBDA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655" y="97508"/>
            <a:ext cx="1726505" cy="34747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1000145-2E4A-ED47-E804-070069F33450}"/>
              </a:ext>
            </a:extLst>
          </p:cNvPr>
          <p:cNvGrpSpPr/>
          <p:nvPr/>
        </p:nvGrpSpPr>
        <p:grpSpPr>
          <a:xfrm>
            <a:off x="544482" y="252956"/>
            <a:ext cx="11647518" cy="2980940"/>
            <a:chOff x="372642" y="167041"/>
            <a:chExt cx="11647518" cy="298094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C639509-C09A-4E62-0A1F-892739B2A2C5}"/>
                </a:ext>
              </a:extLst>
            </p:cNvPr>
            <p:cNvSpPr txBox="1"/>
            <p:nvPr/>
          </p:nvSpPr>
          <p:spPr>
            <a:xfrm>
              <a:off x="754488" y="167041"/>
              <a:ext cx="776961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4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Check The Pulse &amp; Categorize ….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4CF245B-DBFF-5A2A-6134-7F83D20C6EBA}"/>
                </a:ext>
              </a:extLst>
            </p:cNvPr>
            <p:cNvGrpSpPr/>
            <p:nvPr/>
          </p:nvGrpSpPr>
          <p:grpSpPr>
            <a:xfrm>
              <a:off x="372642" y="839657"/>
              <a:ext cx="11647518" cy="2308324"/>
              <a:chOff x="372642" y="770849"/>
              <a:chExt cx="11647518" cy="2308324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9115A91-C049-C7F3-E2F8-9CB070C41D58}"/>
                  </a:ext>
                </a:extLst>
              </p:cNvPr>
              <p:cNvSpPr txBox="1"/>
              <p:nvPr/>
            </p:nvSpPr>
            <p:spPr>
              <a:xfrm>
                <a:off x="372642" y="770849"/>
                <a:ext cx="9450677" cy="23083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571500" indent="-571500">
                  <a:buFont typeface="Arial" panose="020B0604020202020204" pitchFamily="34" charset="0"/>
                  <a:buChar char="•"/>
                </a:pPr>
                <a:r>
                  <a:rPr lang="en-IN" sz="36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Customer</a:t>
                </a: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r>
                  <a:rPr lang="en-IN" sz="36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Retailer</a:t>
                </a: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r>
                  <a:rPr lang="en-IN" sz="36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Distributor</a:t>
                </a:r>
              </a:p>
              <a:p>
                <a:endParaRPr lang="hi-IN" sz="3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3EABC1B-1C5B-ABA5-701F-D4B65CA03468}"/>
                  </a:ext>
                </a:extLst>
              </p:cNvPr>
              <p:cNvSpPr txBox="1"/>
              <p:nvPr/>
            </p:nvSpPr>
            <p:spPr>
              <a:xfrm>
                <a:off x="7929941" y="1279564"/>
                <a:ext cx="4090219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60490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75CE188-7329-C928-AFBD-D1A39BBDA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655" y="97508"/>
            <a:ext cx="1726505" cy="34747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AA3ADF80-202F-6DB3-05C8-E108E8359B09}"/>
              </a:ext>
            </a:extLst>
          </p:cNvPr>
          <p:cNvGrpSpPr/>
          <p:nvPr/>
        </p:nvGrpSpPr>
        <p:grpSpPr>
          <a:xfrm>
            <a:off x="544482" y="3364992"/>
            <a:ext cx="11647518" cy="2907792"/>
            <a:chOff x="372642" y="770849"/>
            <a:chExt cx="11647518" cy="127815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561A9D3-10D7-8414-2527-D486DC25ACA4}"/>
                </a:ext>
              </a:extLst>
            </p:cNvPr>
            <p:cNvSpPr txBox="1"/>
            <p:nvPr/>
          </p:nvSpPr>
          <p:spPr>
            <a:xfrm>
              <a:off x="372642" y="770849"/>
              <a:ext cx="9450677" cy="4914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0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Thank You</a:t>
              </a:r>
              <a:endParaRPr lang="hi-IN" sz="8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E4AF03A-7DA5-7D55-4EB8-662F3474FD38}"/>
                </a:ext>
              </a:extLst>
            </p:cNvPr>
            <p:cNvSpPr txBox="1"/>
            <p:nvPr/>
          </p:nvSpPr>
          <p:spPr>
            <a:xfrm>
              <a:off x="7929941" y="1279564"/>
              <a:ext cx="4090219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hi-IN" sz="4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44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22102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2081</TotalTime>
  <Words>73</Words>
  <Application>Microsoft Office PowerPoint</Application>
  <PresentationFormat>Widescreen</PresentationFormat>
  <Paragraphs>28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Shreeram Dubey</dc:creator>
  <cp:lastModifiedBy>winningteam app</cp:lastModifiedBy>
  <cp:revision>21</cp:revision>
  <dcterms:created xsi:type="dcterms:W3CDTF">2024-05-17T22:09:23Z</dcterms:created>
  <dcterms:modified xsi:type="dcterms:W3CDTF">2025-07-24T08:18:06Z</dcterms:modified>
</cp:coreProperties>
</file>